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1" r:id="rId4"/>
    <p:sldId id="256" r:id="rId5"/>
    <p:sldId id="258" r:id="rId6"/>
    <p:sldId id="259" r:id="rId7"/>
    <p:sldId id="260" r:id="rId8"/>
    <p:sldId id="263" r:id="rId9"/>
  </p:sldIdLst>
  <p:sldSz cx="12192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32" d="100"/>
          <a:sy n="32" d="100"/>
        </p:scale>
        <p:origin x="3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89452"/>
            <a:ext cx="10363200" cy="95504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408152"/>
            <a:ext cx="9144000" cy="66230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460500"/>
            <a:ext cx="26289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460500"/>
            <a:ext cx="77343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9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838958"/>
            <a:ext cx="10515600" cy="1141094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8357858"/>
            <a:ext cx="10515600" cy="600074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60506"/>
            <a:ext cx="105156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724652"/>
            <a:ext cx="5157787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020300"/>
            <a:ext cx="5157787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724652"/>
            <a:ext cx="5183188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0020300"/>
            <a:ext cx="5183188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949706"/>
            <a:ext cx="6172200" cy="194945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949706"/>
            <a:ext cx="6172200" cy="194945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60506"/>
            <a:ext cx="105156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302500"/>
            <a:ext cx="105156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mailto:TORRESFTW06@GMAIL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5" y="2438929"/>
            <a:ext cx="5171178" cy="33159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2069" y="624153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6311900"/>
            <a:ext cx="180975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6" y="1266447"/>
            <a:ext cx="6024005" cy="6786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7332" y="343117"/>
            <a:ext cx="82973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CSC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" y="137084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  <a:stCxn id="9" idx="0"/>
            <a:endCxn id="9" idx="2"/>
          </p:cNvCxnSpPr>
          <p:nvPr/>
        </p:nvCxnSpPr>
        <p:spPr>
          <a:xfrm>
            <a:off x="6096000" y="137084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ISSOU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" y="8536932"/>
            <a:ext cx="5908406" cy="59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11204" y="1360379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42" y="13679562"/>
            <a:ext cx="180975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26" y="8378258"/>
            <a:ext cx="5884032" cy="66292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1450" y="847339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  <a:stCxn id="17" idx="0"/>
            <a:endCxn id="17" idx="2"/>
          </p:cNvCxnSpPr>
          <p:nvPr/>
        </p:nvCxnSpPr>
        <p:spPr>
          <a:xfrm>
            <a:off x="6096000" y="847339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1702069" y="107260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2609850" y="991978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1633941" y="1026224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1866369" y="12407220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2536429" y="1253781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1798241" y="1194340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147866" y="12306705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3723818" y="11189744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3124563" y="10677525"/>
            <a:ext cx="94887" cy="10840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2447394" y="11070001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2956059" y="119039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3313247" y="11683699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517" y="8538617"/>
            <a:ext cx="686233" cy="50489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6108" y="9107017"/>
            <a:ext cx="1692153" cy="74304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29076" y="8473393"/>
            <a:ext cx="1924050" cy="153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63" y="10815764"/>
            <a:ext cx="292678" cy="3937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97" y="15427504"/>
            <a:ext cx="5870354" cy="661387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7189" y="15507229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cxnSpLocks/>
            <a:stCxn id="56" idx="0"/>
            <a:endCxn id="56" idx="2"/>
          </p:cNvCxnSpPr>
          <p:nvPr/>
        </p:nvCxnSpPr>
        <p:spPr>
          <a:xfrm>
            <a:off x="6081739" y="15507229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391" y="15641167"/>
            <a:ext cx="2119603" cy="15595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665" y="17311439"/>
            <a:ext cx="2226055" cy="9774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1665" y="18579478"/>
            <a:ext cx="1821809" cy="3194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687948" y="18249539"/>
            <a:ext cx="14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CLUBS </a:t>
            </a:r>
            <a:r>
              <a:rPr lang="en-US" sz="800" dirty="0"/>
              <a:t>(LINKS)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34497" y="18288932"/>
            <a:ext cx="2466053" cy="3643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60260" y="8227605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-24934" y="15252519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2290" y="984201"/>
            <a:ext cx="112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 Feed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20300" y="6926580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77131" y="719350"/>
            <a:ext cx="240916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American Society of Mechanical Engineering </a:t>
            </a:r>
          </a:p>
          <a:p>
            <a:r>
              <a:rPr lang="en-US" sz="800" dirty="0">
                <a:solidFill>
                  <a:schemeClr val="accent5"/>
                </a:solidFill>
              </a:rPr>
              <a:t>American Institute with aeronautics and Astronautics</a:t>
            </a:r>
          </a:p>
          <a:p>
            <a:r>
              <a:rPr lang="en-US" sz="800" dirty="0">
                <a:solidFill>
                  <a:schemeClr val="accent5"/>
                </a:solidFill>
              </a:rPr>
              <a:t>3D Printing Club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578" y="301828"/>
            <a:ext cx="139389" cy="187541"/>
          </a:xfrm>
          <a:prstGeom prst="rect">
            <a:avLst/>
          </a:prstGeom>
        </p:spPr>
      </p:pic>
      <p:cxnSp>
        <p:nvCxnSpPr>
          <p:cNvPr id="31" name="Straight Connector 30"/>
          <p:cNvCxnSpPr>
            <a:endCxn id="52" idx="2"/>
          </p:cNvCxnSpPr>
          <p:nvPr/>
        </p:nvCxnSpPr>
        <p:spPr>
          <a:xfrm flipH="1" flipV="1">
            <a:off x="10436273" y="489369"/>
            <a:ext cx="1540858" cy="22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528815"/>
              </p:ext>
            </p:extLst>
          </p:nvPr>
        </p:nvGraphicFramePr>
        <p:xfrm>
          <a:off x="1511300" y="3446772"/>
          <a:ext cx="8572500" cy="5669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4091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1139505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1054360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1232204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1143282">
                  <a:extLst>
                    <a:ext uri="{9D8B030D-6E8A-4147-A177-3AD203B41FA5}">
                      <a16:colId xmlns:a16="http://schemas.microsoft.com/office/drawing/2014/main" val="3114836769"/>
                    </a:ext>
                  </a:extLst>
                </a:gridCol>
                <a:gridCol w="1420958">
                  <a:extLst>
                    <a:ext uri="{9D8B030D-6E8A-4147-A177-3AD203B41FA5}">
                      <a16:colId xmlns:a16="http://schemas.microsoft.com/office/drawing/2014/main" val="1294778099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995519236"/>
                    </a:ext>
                  </a:extLst>
                </a:gridCol>
              </a:tblGrid>
              <a:tr h="5786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COMPANY/PERSON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DATE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DATE 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82234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Design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Saint Louis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07/05/2017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5786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Mike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 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Bridgeton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05/13/2017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600$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34947" y="1246576"/>
            <a:ext cx="4079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Q</a:t>
            </a:r>
            <a:r>
              <a:rPr lang="en-US" sz="6600" b="1" dirty="0"/>
              <a:t>uick Jobs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1131116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145459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Attachment option and blank sheet to write if necessary: LOOKS LIKE THIS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070" y="4198545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7360567" y="9460762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070" y="4876354"/>
            <a:ext cx="329555" cy="4218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9" y="12727046"/>
            <a:ext cx="10795216" cy="46784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18031618"/>
            <a:ext cx="1154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WON’T WANT TO POST THEIR IDEA DIRECTLY WITHOUT SIGNED DOCUMENTATION. IF THAT’S THE CASE </a:t>
            </a:r>
          </a:p>
          <a:p>
            <a:r>
              <a:rPr lang="en-US" dirty="0"/>
              <a:t>IT CAN BE GENERIC. AND ONLY SAY CONTACT IF INTERESTED.  Would like to charge a small fee (10$ or so to post something like this</a:t>
            </a:r>
          </a:p>
          <a:p>
            <a:r>
              <a:rPr lang="en-US" dirty="0"/>
              <a:t>Or we can think of a better way to make it legit so no scams happen.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71" y="19304069"/>
            <a:ext cx="10779404" cy="972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971" y="20554950"/>
            <a:ext cx="102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</a:t>
            </a:r>
            <a:r>
              <a:rPr lang="en-US" dirty="0">
                <a:hlinkClick r:id="rId7"/>
              </a:rPr>
              <a:t>TORRESFTW06@GMAIL.COM</a:t>
            </a:r>
            <a:endParaRPr lang="en-US" dirty="0"/>
          </a:p>
          <a:p>
            <a:r>
              <a:rPr lang="en-US" dirty="0"/>
              <a:t>NAME: BRANDON</a:t>
            </a:r>
          </a:p>
          <a:p>
            <a:endParaRPr lang="en-US" dirty="0"/>
          </a:p>
          <a:p>
            <a:r>
              <a:rPr lang="en-US" dirty="0"/>
              <a:t>JOB: Need a developer in math. </a:t>
            </a:r>
          </a:p>
        </p:txBody>
      </p:sp>
    </p:spTree>
    <p:extLst>
      <p:ext uri="{BB962C8B-B14F-4D97-AF65-F5344CB8AC3E}">
        <p14:creationId xmlns:p14="http://schemas.microsoft.com/office/powerpoint/2010/main" val="402636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33365"/>
              </p:ext>
            </p:extLst>
          </p:nvPr>
        </p:nvGraphicFramePr>
        <p:xfrm>
          <a:off x="431800" y="3164130"/>
          <a:ext cx="11391899" cy="6330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8380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3782060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774699">
                  <a:extLst>
                    <a:ext uri="{9D8B030D-6E8A-4147-A177-3AD203B41FA5}">
                      <a16:colId xmlns:a16="http://schemas.microsoft.com/office/drawing/2014/main" val="1609769663"/>
                    </a:ext>
                  </a:extLst>
                </a:gridCol>
              </a:tblGrid>
              <a:tr h="458734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825721">
                <a:tc>
                  <a:txBody>
                    <a:bodyPr/>
                    <a:lstStyle/>
                    <a:p>
                      <a:r>
                        <a:rPr lang="en-US" dirty="0"/>
                        <a:t>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Saint Louis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r>
                        <a:rPr lang="en-US" dirty="0"/>
                        <a:t>Universe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Bridgeton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05/13/2017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24188" y="1397111"/>
            <a:ext cx="847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Job Opportunities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92" y="12372975"/>
            <a:ext cx="10186458" cy="6762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92" y="19135725"/>
            <a:ext cx="10186458" cy="7648575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1131116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145459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Attachment option and blank sheet to write if necessary: LOOKS LIKE THIS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429" y="3797405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7360567" y="9460762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428" y="4430680"/>
            <a:ext cx="329555" cy="4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05" y="1358006"/>
            <a:ext cx="3849590" cy="3714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4735" y="5589728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935" y="7503147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098" y="757943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Expedited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522" y="7436306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936" y="10976714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615" y="10976714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1257" y="16422321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973" y="15893143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06291" y="5090927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5355" y="5105542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85871" y="5116256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57289" y="24451333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45973" y="1893975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26615" y="1514271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81522" y="10194052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4200" y="20231100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35698" y="5117800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40" y="1893630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417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759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417" y="2119986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8408260" y="1981311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95" y="7172551"/>
            <a:ext cx="5772150" cy="2371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60955" y="99957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3171" y="11468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49" y="14704047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2" y="14637206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74858" y="17416224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740" y="6248838"/>
            <a:ext cx="3248025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15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654" y="6432030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6051" y="10060230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look for: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54" y="2185410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0" y="3017252"/>
            <a:ext cx="3582086" cy="1537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704" y="7390237"/>
            <a:ext cx="8805296" cy="148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10721843"/>
            <a:ext cx="7800975" cy="455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85" y="13631920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5154" y="674470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454" y="780646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153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034" y="1330500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38854" y="13766666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585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8854" y="17662078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72760" y="5421647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3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2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29" y="-3185"/>
            <a:ext cx="444603" cy="360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54880" y="97536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244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</TotalTime>
  <Words>737</Words>
  <Application>Microsoft Office PowerPoint</Application>
  <PresentationFormat>Custom</PresentationFormat>
  <Paragraphs>183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Brandon Torres</cp:lastModifiedBy>
  <cp:revision>44</cp:revision>
  <dcterms:created xsi:type="dcterms:W3CDTF">2017-05-16T01:38:56Z</dcterms:created>
  <dcterms:modified xsi:type="dcterms:W3CDTF">2017-05-23T00:41:16Z</dcterms:modified>
</cp:coreProperties>
</file>